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AB02-1491-4654-AE08-3DDACACEBFCA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93A2-FE30-4410-A62A-688B4F05F1E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9896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AB02-1491-4654-AE08-3DDACACEBFCA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93A2-FE30-4410-A62A-688B4F05F1E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2506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AB02-1491-4654-AE08-3DDACACEBFCA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93A2-FE30-4410-A62A-688B4F05F1E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45177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285E-BA4F-4524-95AE-9576C7FB9B6B}" type="datetimeFigureOut">
              <a:rPr lang="ar-EG" smtClean="0">
                <a:solidFill>
                  <a:prstClr val="white">
                    <a:shade val="50000"/>
                  </a:prstClr>
                </a:solidFill>
              </a:rPr>
              <a:pPr/>
              <a:t>29/07/1441</a:t>
            </a:fld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7587-1682-4FBF-8697-88187C860587}" type="slidenum">
              <a:rPr lang="ar-EG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55271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285E-BA4F-4524-95AE-9576C7FB9B6B}" type="datetimeFigureOut">
              <a:rPr lang="ar-EG" smtClean="0">
                <a:solidFill>
                  <a:prstClr val="white">
                    <a:shade val="50000"/>
                  </a:prstClr>
                </a:solidFill>
              </a:rPr>
              <a:pPr/>
              <a:t>29/07/1441</a:t>
            </a:fld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7587-1682-4FBF-8697-88187C860587}" type="slidenum">
              <a:rPr lang="ar-EG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993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285E-BA4F-4524-95AE-9576C7FB9B6B}" type="datetimeFigureOut">
              <a:rPr lang="ar-EG" smtClean="0">
                <a:solidFill>
                  <a:prstClr val="white">
                    <a:shade val="50000"/>
                  </a:prstClr>
                </a:solidFill>
              </a:rPr>
              <a:pPr/>
              <a:t>29/07/1441</a:t>
            </a:fld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BFC7587-1682-4FBF-8697-88187C860587}" type="slidenum">
              <a:rPr lang="ar-EG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03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285E-BA4F-4524-95AE-9576C7FB9B6B}" type="datetimeFigureOut">
              <a:rPr lang="ar-EG" smtClean="0">
                <a:solidFill>
                  <a:prstClr val="white">
                    <a:shade val="50000"/>
                  </a:prstClr>
                </a:solidFill>
              </a:rPr>
              <a:pPr/>
              <a:t>29/07/1441</a:t>
            </a:fld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7587-1682-4FBF-8697-88187C860587}" type="slidenum">
              <a:rPr lang="ar-EG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517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285E-BA4F-4524-95AE-9576C7FB9B6B}" type="datetimeFigureOut">
              <a:rPr lang="ar-EG" smtClean="0">
                <a:solidFill>
                  <a:prstClr val="white">
                    <a:shade val="50000"/>
                  </a:prstClr>
                </a:solidFill>
              </a:rPr>
              <a:pPr/>
              <a:t>29/07/1441</a:t>
            </a:fld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7587-1682-4FBF-8697-88187C860587}" type="slidenum">
              <a:rPr lang="ar-EG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285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285E-BA4F-4524-95AE-9576C7FB9B6B}" type="datetimeFigureOut">
              <a:rPr lang="ar-EG" smtClean="0">
                <a:solidFill>
                  <a:prstClr val="white">
                    <a:shade val="50000"/>
                  </a:prstClr>
                </a:solidFill>
              </a:rPr>
              <a:pPr/>
              <a:t>29/07/1441</a:t>
            </a:fld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7587-1682-4FBF-8697-88187C860587}" type="slidenum">
              <a:rPr lang="ar-EG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991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285E-BA4F-4524-95AE-9576C7FB9B6B}" type="datetimeFigureOut">
              <a:rPr lang="ar-EG" smtClean="0">
                <a:solidFill>
                  <a:prstClr val="white">
                    <a:shade val="50000"/>
                  </a:prstClr>
                </a:solidFill>
              </a:rPr>
              <a:pPr/>
              <a:t>29/07/1441</a:t>
            </a:fld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7587-1682-4FBF-8697-88187C860587}" type="slidenum">
              <a:rPr lang="ar-EG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866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285E-BA4F-4524-95AE-9576C7FB9B6B}" type="datetimeFigureOut">
              <a:rPr lang="ar-EG" smtClean="0">
                <a:solidFill>
                  <a:prstClr val="white">
                    <a:shade val="50000"/>
                  </a:prstClr>
                </a:solidFill>
              </a:rPr>
              <a:pPr/>
              <a:t>29/07/1441</a:t>
            </a:fld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7587-1682-4FBF-8697-88187C860587}" type="slidenum">
              <a:rPr lang="ar-EG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50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AB02-1491-4654-AE08-3DDACACEBFCA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93A2-FE30-4410-A62A-688B4F05F1E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86650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285E-BA4F-4524-95AE-9576C7FB9B6B}" type="datetimeFigureOut">
              <a:rPr lang="ar-EG" smtClean="0">
                <a:solidFill>
                  <a:prstClr val="white">
                    <a:shade val="50000"/>
                  </a:prstClr>
                </a:solidFill>
              </a:rPr>
              <a:pPr/>
              <a:t>29/07/1441</a:t>
            </a:fld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7587-1682-4FBF-8697-88187C860587}" type="slidenum">
              <a:rPr lang="ar-EG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783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285E-BA4F-4524-95AE-9576C7FB9B6B}" type="datetimeFigureOut">
              <a:rPr lang="ar-EG" smtClean="0">
                <a:solidFill>
                  <a:prstClr val="white">
                    <a:shade val="50000"/>
                  </a:prstClr>
                </a:solidFill>
              </a:rPr>
              <a:pPr/>
              <a:t>29/07/1441</a:t>
            </a:fld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7587-1682-4FBF-8697-88187C860587}" type="slidenum">
              <a:rPr lang="ar-EG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6623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285E-BA4F-4524-95AE-9576C7FB9B6B}" type="datetimeFigureOut">
              <a:rPr lang="ar-EG" smtClean="0">
                <a:solidFill>
                  <a:prstClr val="white">
                    <a:shade val="50000"/>
                  </a:prstClr>
                </a:solidFill>
              </a:rPr>
              <a:pPr/>
              <a:t>29/07/1441</a:t>
            </a:fld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7587-1682-4FBF-8697-88187C860587}" type="slidenum">
              <a:rPr lang="ar-EG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08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AB02-1491-4654-AE08-3DDACACEBFCA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93A2-FE30-4410-A62A-688B4F05F1E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9990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AB02-1491-4654-AE08-3DDACACEBFCA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93A2-FE30-4410-A62A-688B4F05F1E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8444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AB02-1491-4654-AE08-3DDACACEBFCA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93A2-FE30-4410-A62A-688B4F05F1E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252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AB02-1491-4654-AE08-3DDACACEBFCA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93A2-FE30-4410-A62A-688B4F05F1E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6671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AB02-1491-4654-AE08-3DDACACEBFCA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93A2-FE30-4410-A62A-688B4F05F1E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258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AB02-1491-4654-AE08-3DDACACEBFCA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93A2-FE30-4410-A62A-688B4F05F1E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004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AB02-1491-4654-AE08-3DDACACEBFCA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93A2-FE30-4410-A62A-688B4F05F1E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6544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9AB02-1491-4654-AE08-3DDACACEBFCA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593A2-FE30-4410-A62A-688B4F05F1E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7634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A48285E-BA4F-4524-95AE-9576C7FB9B6B}" type="datetimeFigureOut">
              <a:rPr lang="ar-EG" smtClean="0">
                <a:solidFill>
                  <a:prstClr val="white">
                    <a:shade val="50000"/>
                  </a:prstClr>
                </a:solidFill>
              </a:rPr>
              <a:pPr/>
              <a:t>29/07/1441</a:t>
            </a:fld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FC7587-1682-4FBF-8697-88187C860587}" type="slidenum">
              <a:rPr lang="ar-EG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ar-EG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6894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7816"/>
            <a:ext cx="9144000" cy="518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660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EG" sz="2400" dirty="0" smtClean="0"/>
              <a:t>علم اجتماع الشباب – الفرقه الرابعه- قسم علم الاجتماع</a:t>
            </a:r>
            <a:endParaRPr lang="ar-EG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b="1" dirty="0" smtClean="0">
                <a:solidFill>
                  <a:schemeClr val="tx1"/>
                </a:solidFill>
              </a:rPr>
              <a:t>د فاطمة مجدى محمد شعراوى</a:t>
            </a:r>
          </a:p>
          <a:p>
            <a:r>
              <a:rPr lang="ar-EG" b="1" dirty="0" smtClean="0">
                <a:solidFill>
                  <a:schemeClr val="tx1"/>
                </a:solidFill>
              </a:rPr>
              <a:t>ثقافة الشباب: محاولة للفهم</a:t>
            </a:r>
            <a:endParaRPr lang="ar-EG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548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2400" dirty="0" smtClean="0"/>
              <a:t>قراءة تحليلية لققافات الشباب فى القرن العشرين</a:t>
            </a:r>
            <a:endParaRPr lang="ar-E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من خلال تتبع التطور التاريخى لثقافات الشباب فى القرن العشرين يمكن استنتاج ثلاثة أمور.</a:t>
            </a:r>
          </a:p>
          <a:p>
            <a:r>
              <a:rPr lang="ar-EG" dirty="0" smtClean="0"/>
              <a:t>الأول خاص بالترابط بين الأساليب التى من خلالها يقدم الشباب أنفسهم وبين الصناعات الاستهلاكية التى تلبى احتياج الشباب.</a:t>
            </a:r>
          </a:p>
          <a:p>
            <a:r>
              <a:rPr lang="ar-EG" dirty="0" smtClean="0"/>
              <a:t>يظهر الأمر الثانى فى علاقة المتعة بالانحراف .</a:t>
            </a:r>
          </a:p>
          <a:p>
            <a:r>
              <a:rPr lang="ar-EG" dirty="0" smtClean="0"/>
              <a:t>ويختص الأمر الثالث بتحول ثقافة الشباب من تعدد النماذج إلى النموذج المتجانس فى نهايات القرن العشرين.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68189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2400" dirty="0" smtClean="0"/>
              <a:t>نماذج من ثقافات الشباب</a:t>
            </a:r>
            <a:endParaRPr lang="ar-E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الأسلوب والصناعة انظر الكتاب ص41-42.</a:t>
            </a:r>
          </a:p>
          <a:p>
            <a:r>
              <a:rPr lang="ar-EG" dirty="0" smtClean="0"/>
              <a:t>المتعة والانحراف انظر الكتاب ص42-44.</a:t>
            </a:r>
          </a:p>
          <a:p>
            <a:r>
              <a:rPr lang="ar-EG" dirty="0" smtClean="0"/>
              <a:t>المرحلة الانتقالية فى ثقافة الشباب انظر الكتاب ص44-47.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97258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2400" dirty="0" smtClean="0"/>
              <a:t>ملامح من ثقافة الشباب فى الالفية الجديدة</a:t>
            </a:r>
            <a:endParaRPr lang="ar-E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الاسلوب الموحد فى حقبة العولمة أنظر الكتاب ص47-50.</a:t>
            </a:r>
          </a:p>
          <a:p>
            <a:r>
              <a:rPr lang="ar-EG" dirty="0" smtClean="0"/>
              <a:t>ثقافة الانترنت انظر الكتاب ص50-51.</a:t>
            </a:r>
          </a:p>
          <a:p>
            <a:r>
              <a:rPr lang="ar-EG" dirty="0" smtClean="0"/>
              <a:t>الأنشطة الأساسية على شبكة الإنترنت انظر الكتاب ص51-55.</a:t>
            </a:r>
          </a:p>
          <a:p>
            <a:r>
              <a:rPr lang="ar-EG" dirty="0" smtClean="0"/>
              <a:t>وسائط الانترنت : الهواتف الذكية نموذجا انظر الكتاب ص55-56.</a:t>
            </a:r>
          </a:p>
          <a:p>
            <a:r>
              <a:rPr lang="ar-EG" smtClean="0"/>
              <a:t>شبكات التواصل الاجتماعى انظر الكتاب ص57-58.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89195892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158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Apex</vt:lpstr>
      <vt:lpstr>PowerPoint Presentation</vt:lpstr>
      <vt:lpstr>علم اجتماع الشباب – الفرقه الرابعه- قسم علم الاجتماع</vt:lpstr>
      <vt:lpstr>قراءة تحليلية لققافات الشباب فى القرن العشرين</vt:lpstr>
      <vt:lpstr>نماذج من ثقافات الشباب</vt:lpstr>
      <vt:lpstr>ملامح من ثقافة الشباب فى الالفية الجديدة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DrFatma</dc:creator>
  <cp:lastModifiedBy>DrFatma</cp:lastModifiedBy>
  <cp:revision>2</cp:revision>
  <dcterms:created xsi:type="dcterms:W3CDTF">2020-03-23T09:37:08Z</dcterms:created>
  <dcterms:modified xsi:type="dcterms:W3CDTF">2020-03-23T09:48:51Z</dcterms:modified>
</cp:coreProperties>
</file>